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</p:sldIdLst>
  <p:sldSz cx="14630400" cy="82296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日本の特定技能ビザプログラムによるインド人労働者の支援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包括的なサポートと文化間の架け橋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Create_a_key_visual_for_a_corporate_presentation_t_convert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サービス概要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事前ガイダンスの提供</a:t>
            </a:r>
          </a:p>
          <a:p>
            <a:r>
              <a:t>- 雇用契約と在留資格の取得サポート</a:t>
            </a:r>
          </a:p>
          <a:p>
            <a:r>
              <a:t>- 生活サポート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ターゲット層と訴求ポイント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ターゲット層: 20代～40代のインド国籍の方々</a:t>
            </a:r>
          </a:p>
          <a:p>
            <a:r>
              <a:t>- 訴求ポイント: 完全なサポート体制、スムーズな移行、文化間の架け橋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結論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このプログラムは、日本での生活と就労を始めるインド人労働者を全面的にサポートし、両国間の理解と協力を促進します。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